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53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9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355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43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E5059C3-6A89-4494-99FF-5A4D6FFD50EB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304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507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36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3/2/22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2657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3/2/22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43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BBBC-B8D1-DA4E-86D7-75543B3C0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T1A2 –</a:t>
            </a:r>
            <a:br>
              <a:rPr lang="en-US" dirty="0"/>
            </a:br>
            <a:r>
              <a:rPr lang="en-US" dirty="0"/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5A384-5FC2-6147-A961-B276D16D5E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NIKOLAOS MAKRAKIS</a:t>
            </a:r>
          </a:p>
        </p:txBody>
      </p:sp>
    </p:spTree>
    <p:extLst>
      <p:ext uri="{BB962C8B-B14F-4D97-AF65-F5344CB8AC3E}">
        <p14:creationId xmlns:p14="http://schemas.microsoft.com/office/powerpoint/2010/main" val="40259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7242-7DDC-C548-B0E5-4EA2BC1E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Projects - Mobile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0EBA9-65C7-7D4C-AAE7-76B9CD767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5" y="1695702"/>
            <a:ext cx="2006872" cy="4354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D8613-2EB7-5E47-8CF9-2E210A30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838" y="1695702"/>
            <a:ext cx="2009650" cy="4354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1A8658-CB99-6E4F-BFF0-4E0C64440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331" y="1695702"/>
            <a:ext cx="2021982" cy="435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7242-7DDC-C548-B0E5-4EA2BC1E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Projects - Tablet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CD9BE-A6AE-8D49-BE91-1A7BFBC2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956" y="1848569"/>
            <a:ext cx="3314769" cy="4446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303F2B-E0EA-7F4B-92BC-92C5C52BA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21" y="1848569"/>
            <a:ext cx="3327841" cy="44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9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7242-7DDC-C548-B0E5-4EA2BC1E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Projects -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46658-349F-894B-9557-BD977922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73" y="2024159"/>
            <a:ext cx="5616125" cy="3183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BD970-539A-2242-8302-29912E1E0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877" y="2024159"/>
            <a:ext cx="5615378" cy="318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3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7242-7DDC-C548-B0E5-4EA2BC1E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Contact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6DA50-797E-804D-9BA4-4FFB1D889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470" y="2040141"/>
            <a:ext cx="8186530" cy="32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6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A7242-7DDC-C548-B0E5-4EA2BC1E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Contact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688FC-EF23-9C4C-9B6F-9A2AC86E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62" y="2114434"/>
            <a:ext cx="1873679" cy="404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0AB2ED-0ED0-5B42-BADA-F0BE013E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23" y="2093976"/>
            <a:ext cx="3139477" cy="4173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AA7EA6-A547-424E-85AD-96CAFBEE8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743" y="2093976"/>
            <a:ext cx="5503162" cy="30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535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1299B-410C-6B41-9C56-A85656F7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Sitemap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61D21-5E88-7B46-898B-EADD6270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513" y="1967477"/>
            <a:ext cx="6698974" cy="358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3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FC7-EEF1-D34A-B39F-2DC6669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Home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2A1749-8A9A-124B-A32D-91E8D7B3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88" y="1921239"/>
            <a:ext cx="8373624" cy="354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54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FC7-EEF1-D34A-B39F-2DC6669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111FE-28BD-2647-9D3B-10D92B848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87" y="1991629"/>
            <a:ext cx="1586907" cy="3438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1369FF-58D1-2648-96B1-EB62E84D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584" y="1743034"/>
            <a:ext cx="3234416" cy="4306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B61C66-577C-A54D-985E-C4273FAF9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90" y="2279279"/>
            <a:ext cx="5085865" cy="28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FC7-EEF1-D34A-B39F-2DC6669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150E6-9FEA-DD42-85AB-E2FCD86A9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330" y="954654"/>
            <a:ext cx="5783922" cy="532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FC7-EEF1-D34A-B39F-2DC6669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- Mobile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41493-C9B5-BF4A-82DB-B02ADEA4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03" y="1885285"/>
            <a:ext cx="1795371" cy="38961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306D7D-6EEC-3646-9B2C-5D864A8E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840" y="1885285"/>
            <a:ext cx="1799998" cy="38961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BCC3D-49CA-1F48-B50D-2E896725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604" y="1885284"/>
            <a:ext cx="1786500" cy="3896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9ADFF2-A35B-6E45-927F-88C67825E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5368" y="1885284"/>
            <a:ext cx="1802485" cy="389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70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FC7-EEF1-D34A-B39F-2DC6669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- Tablet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B933E-6C58-C34A-A184-1859858E7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730" y="1885285"/>
            <a:ext cx="3312797" cy="4413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3C0A7-9AEC-BF43-B09B-FC65D2143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79" y="1885284"/>
            <a:ext cx="3318513" cy="441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9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78FC7-EEF1-D34A-B39F-2DC66692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About - Desktop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8949D1-D4EB-5E49-9FEB-AF4CEB7A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31" y="1994615"/>
            <a:ext cx="5714869" cy="325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76DF4-8613-DB42-BC20-D9ED9D028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784" y="1994615"/>
            <a:ext cx="5714869" cy="323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55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0517-BB47-D349-B576-A3ACD9D6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Projects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B6C3C-842B-C045-842D-1A0F77D3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58" y="1063487"/>
            <a:ext cx="5950480" cy="546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70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{848DA511-F4D8-9541-A675-4C3E18D75DA6}tf10001070</Template>
  <TotalTime>190</TotalTime>
  <Words>33</Words>
  <Application>Microsoft Macintosh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Rockwell</vt:lpstr>
      <vt:lpstr>Rockwell Condensed</vt:lpstr>
      <vt:lpstr>Rockwell Extra Bold</vt:lpstr>
      <vt:lpstr>Wingdings</vt:lpstr>
      <vt:lpstr>Wood Type</vt:lpstr>
      <vt:lpstr>T1A2 – PORTFOLIO</vt:lpstr>
      <vt:lpstr>Sitemap</vt:lpstr>
      <vt:lpstr>Home Page</vt:lpstr>
      <vt:lpstr>Home Page</vt:lpstr>
      <vt:lpstr>About</vt:lpstr>
      <vt:lpstr>About - Mobile</vt:lpstr>
      <vt:lpstr>About - Tablet</vt:lpstr>
      <vt:lpstr>About - Desktop</vt:lpstr>
      <vt:lpstr>Projects</vt:lpstr>
      <vt:lpstr>Projects - Mobile</vt:lpstr>
      <vt:lpstr>Projects - Tablet</vt:lpstr>
      <vt:lpstr>Projects - Desktop</vt:lpstr>
      <vt:lpstr>Contact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T1A2 – PORTFOLIO</dc:title>
  <dc:creator>Nikolaos Makrakis</dc:creator>
  <cp:lastModifiedBy>Nikolaos Makrakis</cp:lastModifiedBy>
  <cp:revision>2</cp:revision>
  <dcterms:created xsi:type="dcterms:W3CDTF">2022-03-01T23:25:41Z</dcterms:created>
  <dcterms:modified xsi:type="dcterms:W3CDTF">2022-03-02T02:36:36Z</dcterms:modified>
</cp:coreProperties>
</file>